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notesMasterIdLst>
    <p:notesMasterId r:id="rId16"/>
  </p:notesMasterIdLst>
  <p:sldIdLst>
    <p:sldId id="256" r:id="rId2"/>
    <p:sldId id="270" r:id="rId3"/>
    <p:sldId id="259" r:id="rId4"/>
    <p:sldId id="258" r:id="rId5"/>
    <p:sldId id="260" r:id="rId6"/>
    <p:sldId id="265" r:id="rId7"/>
    <p:sldId id="271" r:id="rId8"/>
    <p:sldId id="266" r:id="rId9"/>
    <p:sldId id="263" r:id="rId10"/>
    <p:sldId id="264" r:id="rId11"/>
    <p:sldId id="268" r:id="rId12"/>
    <p:sldId id="257" r:id="rId13"/>
    <p:sldId id="262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9B3F"/>
    <a:srgbClr val="6600FF"/>
    <a:srgbClr val="CF31B8"/>
    <a:srgbClr val="336600"/>
    <a:srgbClr val="66FF66"/>
    <a:srgbClr val="CC00CC"/>
    <a:srgbClr val="FF9966"/>
    <a:srgbClr val="9999FF"/>
    <a:srgbClr val="99FF66"/>
    <a:srgbClr val="8F5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1" autoAdjust="0"/>
    <p:restoredTop sz="86286" autoAdjust="0"/>
  </p:normalViewPr>
  <p:slideViewPr>
    <p:cSldViewPr>
      <p:cViewPr varScale="1">
        <p:scale>
          <a:sx n="64" d="100"/>
          <a:sy n="64" d="100"/>
        </p:scale>
        <p:origin x="92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3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5321C-363B-4569-A740-5428731A277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E48BD-29CC-4787-A340-F8762CDFD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06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E48BD-29CC-4787-A340-F8762CDFD9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4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83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04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03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2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80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700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11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96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60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1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665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673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23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449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529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31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63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6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828800"/>
          </a:xfr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Mongolian Baiti" pitchFamily="66" charset="0"/>
              </a:rPr>
              <a:t>স্বাগতম</a:t>
            </a:r>
            <a:endParaRPr lang="en-US" sz="9600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0" y="1905000"/>
            <a:ext cx="773083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1" y="2247899"/>
            <a:ext cx="7730834" cy="2971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36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414" y="247422"/>
            <a:ext cx="8693617" cy="165757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007" y="1905001"/>
            <a:ext cx="4263389" cy="1003835"/>
          </a:xfrm>
          <a:solidFill>
            <a:srgbClr val="FF9966"/>
          </a:solidFill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600" dirty="0"/>
              <a:t> </a:t>
            </a:r>
            <a:endParaRPr lang="bn-BD" sz="1600" dirty="0" smtClean="0"/>
          </a:p>
          <a:p>
            <a:pPr algn="ctr"/>
            <a:endParaRPr lang="bn-BD" sz="7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28800" dirty="0" smtClean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28800" dirty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28800" dirty="0" smtClean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800" dirty="0" smtClean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800" dirty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9200" dirty="0" smtClean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9200" dirty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9200" dirty="0" smtClean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9200" dirty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9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9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19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192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5385" y="2725011"/>
            <a:ext cx="4465830" cy="3821027"/>
          </a:xfrm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8803" y="1891765"/>
            <a:ext cx="4480262" cy="822960"/>
          </a:xfrm>
          <a:solidFill>
            <a:srgbClr val="FF9966"/>
          </a:solidFill>
        </p:spPr>
        <p:txBody>
          <a:bodyPr>
            <a:noAutofit/>
          </a:bodyPr>
          <a:lstStyle/>
          <a:p>
            <a:pPr algn="ctr"/>
            <a:r>
              <a:rPr lang="bn-BD" sz="4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4325" y="2702954"/>
            <a:ext cx="4367890" cy="34973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</a:t>
            </a:r>
            <a:r>
              <a:rPr lang="en-US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</a:p>
          <a:p>
            <a:pPr marL="0" indent="0" algn="just">
              <a:buNone/>
            </a:pP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</a:t>
            </a:r>
            <a:r>
              <a:rPr lang="bn-BD" sz="4700" dirty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অধ্যায় </a:t>
            </a:r>
          </a:p>
          <a:p>
            <a:pPr marL="0" indent="0" algn="just">
              <a:buNone/>
            </a:pP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 – তথ্য ও যোগাযোগ</a:t>
            </a:r>
          </a:p>
          <a:p>
            <a:pPr marL="0" indent="0" algn="just">
              <a:buNone/>
            </a:pP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4700" dirty="0" smtClean="0">
              <a:solidFill>
                <a:srgbClr val="99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bn-BD" sz="4700" dirty="0" smtClean="0">
                <a:solidFill>
                  <a:srgbClr val="99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 ৫০ মিনিট </a:t>
            </a:r>
          </a:p>
          <a:p>
            <a:pPr marL="0" indent="0">
              <a:buNone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35414" y="247423"/>
            <a:ext cx="8686801" cy="1657578"/>
          </a:xfrm>
          <a:prstGeom prst="rect">
            <a:avLst/>
          </a:prstGeom>
          <a:solidFill>
            <a:srgbClr val="FF33CC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8800" dirty="0" smtClean="0">
                <a:solidFill>
                  <a:srgbClr val="66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8800" dirty="0" smtClean="0">
                <a:solidFill>
                  <a:srgbClr val="66FF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66FF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5414" y="2752649"/>
            <a:ext cx="4309933" cy="34778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400" dirty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মাহমুদুন নবী</a:t>
            </a:r>
          </a:p>
          <a:p>
            <a:r>
              <a:rPr lang="bn-BD" sz="4400" dirty="0" smtClean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ট্রেড </a:t>
            </a:r>
            <a:r>
              <a:rPr lang="bn-BD" sz="4400" dirty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ইন্সট্রাক্টর </a:t>
            </a:r>
            <a:r>
              <a:rPr lang="en-US" sz="4400" dirty="0" smtClean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400" dirty="0" smtClean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</a:t>
            </a:r>
            <a:r>
              <a:rPr lang="en-US" sz="4400" dirty="0" smtClean="0">
                <a:solidFill>
                  <a:srgbClr val="3D9B3F"/>
                </a:solidFill>
                <a:latin typeface="SutonnyMJ" pitchFamily="2" charset="0"/>
                <a:cs typeface="NikoshBAN" panose="02000000000000000000" pitchFamily="2" charset="0"/>
              </a:rPr>
              <a:t>)</a:t>
            </a:r>
            <a:endParaRPr lang="bn-BD" sz="4400" dirty="0">
              <a:solidFill>
                <a:srgbClr val="3D9B3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শ্রীবরদী এ,পি, পাইলট ইন্সটিটিউশন</a:t>
            </a:r>
          </a:p>
          <a:p>
            <a:r>
              <a:rPr lang="bn-BD" sz="4400" dirty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শ্রীবরদী শেরপুর।  </a:t>
            </a:r>
            <a:r>
              <a:rPr lang="bn-BD" sz="4400" dirty="0" smtClean="0">
                <a:solidFill>
                  <a:srgbClr val="3D9B3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rgbClr val="3D9B3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1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p" animBg="1"/>
      <p:bldP spid="6" grpId="0" build="p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666360" y="564931"/>
            <a:ext cx="5382171" cy="10341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																																																																																																																																																																																							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0187"/>
            <a:ext cx="4419600" cy="56782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64931"/>
            <a:ext cx="3505200" cy="568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5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3862552" cy="5642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533400"/>
            <a:ext cx="4105656" cy="564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3962400"/>
            <a:ext cx="3810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C00CC"/>
                </a:solidFill>
              </a:rPr>
              <a:t>কম্পিউটার </a:t>
            </a:r>
            <a:r>
              <a:rPr lang="bn-BD" sz="4400" dirty="0" smtClean="0">
                <a:solidFill>
                  <a:srgbClr val="6600FF"/>
                </a:solidFill>
              </a:rPr>
              <a:t>ইন্টারনেট  ও </a:t>
            </a:r>
            <a:r>
              <a:rPr lang="bn-BD" sz="4400" dirty="0" smtClean="0">
                <a:solidFill>
                  <a:srgbClr val="66FF66"/>
                </a:solidFill>
              </a:rPr>
              <a:t>মাল্টিমিডিয়া </a:t>
            </a:r>
            <a:endParaRPr lang="en-US" sz="4400" dirty="0">
              <a:solidFill>
                <a:srgbClr val="66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93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2004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286000" y="282883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১ </a:t>
            </a:r>
            <a:r>
              <a:rPr lang="bn-BD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১</a:t>
            </a:r>
            <a:r>
              <a:rPr lang="bn-BD" sz="5400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।১ ১। ।</a:t>
            </a:r>
            <a:r>
              <a:rPr lang="bn-BD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bn-BD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নেটওয়ার্ক কি বলতে পারবে । </a:t>
            </a:r>
          </a:p>
          <a:p>
            <a:r>
              <a:rPr lang="bn-BD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২</a:t>
            </a:r>
            <a:r>
              <a:rPr lang="bn-BD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১ । </a:t>
            </a:r>
            <a:r>
              <a:rPr lang="bn-BD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১নেটওয়ার্ক </a:t>
            </a:r>
            <a:r>
              <a:rPr lang="bn-BD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কি বলতে পারবে । </a:t>
            </a:r>
          </a:p>
          <a:p>
            <a:r>
              <a:rPr lang="bn-BD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bn-BD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। </a:t>
            </a:r>
            <a:r>
              <a:rPr lang="bn-BD" dirty="0" smtClean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নেটওয়া১র্কের  </a:t>
            </a:r>
            <a:r>
              <a:rPr lang="bn-BD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প্রকারভেদ বর্নানা করতে পারবে।</a:t>
            </a:r>
          </a:p>
          <a:p>
            <a:r>
              <a:rPr lang="bn-BD" dirty="0">
                <a:solidFill>
                  <a:schemeClr val="bg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৩ । লোকাল এরিয়া নেটওয়ার্কের টপলজিকেল বা  সংগঠণ  ব্যাখ্যা করতে পারবে।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685800"/>
            <a:ext cx="7696200" cy="5509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শিখনফলঃ</a:t>
            </a:r>
            <a:endParaRPr lang="bn-BD" sz="8800" dirty="0" smtClean="0">
              <a:solidFill>
                <a:srgbClr val="3366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r>
              <a:rPr lang="bn-BD" sz="4400" dirty="0" smtClean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১ </a:t>
            </a:r>
            <a:r>
              <a:rPr lang="bn-BD" sz="4400" dirty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। নেটওয়ার্ক কি বলতে পারবে । </a:t>
            </a:r>
          </a:p>
          <a:p>
            <a:r>
              <a:rPr lang="bn-BD" sz="4400" dirty="0" smtClean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২ </a:t>
            </a:r>
            <a:r>
              <a:rPr lang="bn-BD" sz="4400" dirty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। নেটওয়ার্কের  প্রকারভেদ বর্নানা করতে পারবে।</a:t>
            </a:r>
          </a:p>
          <a:p>
            <a:r>
              <a:rPr lang="bn-BD" sz="4400" dirty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৩ । লোকাল এরিয়া </a:t>
            </a:r>
            <a:r>
              <a:rPr lang="bn-BD" sz="4400" dirty="0" smtClean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নেটওয়ার্কের টপলজিকেল </a:t>
            </a:r>
            <a:r>
              <a:rPr lang="bn-BD" sz="4400" dirty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বা  সংগঠণ  ব্যাখ্যা করতে </a:t>
            </a:r>
            <a:r>
              <a:rPr lang="bn-BD" sz="4400" dirty="0" smtClean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পারবে।  </a:t>
            </a:r>
            <a:r>
              <a:rPr lang="en-US" sz="4400" dirty="0" smtClean="0">
                <a:solidFill>
                  <a:srgbClr val="3366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endParaRPr lang="bn-BD" sz="4400" dirty="0">
              <a:solidFill>
                <a:srgbClr val="3366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83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562" y="632315"/>
            <a:ext cx="4127838" cy="5463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32315"/>
            <a:ext cx="3796962" cy="546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9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609600"/>
            <a:ext cx="3581400" cy="548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1604" y="1279996"/>
            <a:ext cx="5486400" cy="414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7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3048000"/>
            <a:ext cx="7772400" cy="304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কম্পিউটারে </a:t>
            </a:r>
            <a:r>
              <a:rPr lang="bn-BD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ইন্টারনেট </a:t>
            </a:r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ওমাল্টিমিডিয়া </a:t>
            </a:r>
            <a:r>
              <a:rPr lang="bn-BD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সংযোগ করে দেখাও।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609600"/>
            <a:ext cx="7162800" cy="2286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/>
              <a:t>দলীয়কাজ  </a:t>
            </a:r>
            <a:r>
              <a:rPr lang="bn-BD" dirty="0" smtClean="0"/>
              <a:t>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914400"/>
            <a:ext cx="7924800" cy="489364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CF31B8"/>
                </a:solidFill>
                <a:latin typeface="NikoshBAN" pitchFamily="2" charset="0"/>
                <a:cs typeface="NikoshBAN" pitchFamily="2" charset="0"/>
                <a:sym typeface="Wingdings 2"/>
              </a:rPr>
              <a:t>মূল্যায়ন</a:t>
            </a:r>
            <a:endParaRPr lang="en-US" sz="9600" dirty="0" smtClean="0">
              <a:solidFill>
                <a:srgbClr val="CF31B8"/>
              </a:solidFill>
              <a:latin typeface="NikoshBAN" pitchFamily="2" charset="0"/>
              <a:cs typeface="NikoshBAN" pitchFamily="2" charset="0"/>
              <a:sym typeface="Wingdings 2"/>
            </a:endParaRPr>
          </a:p>
          <a:p>
            <a:pPr marL="285750" indent="-285750">
              <a:buFont typeface="Wingdings 2"/>
              <a:buChar char="?"/>
            </a:pP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2"/>
              </a:rPr>
              <a:t>নেটওয়ার্ক কি?  </a:t>
            </a:r>
          </a:p>
          <a:p>
            <a:pPr marL="285750" indent="-285750">
              <a:buFont typeface="Wingdings 2"/>
              <a:buChar char="?"/>
            </a:pP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ইন্টারনেট কি? </a:t>
            </a:r>
          </a:p>
          <a:p>
            <a:pPr marL="285750" indent="-285750">
              <a:buFont typeface="Wingdings 2"/>
              <a:buChar char="?"/>
            </a:pPr>
            <a:r>
              <a:rPr lang="bn-BD" sz="54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  <a:sym typeface="Wingdings 2"/>
              </a:rPr>
              <a:t>নেটওয়ার্ক কত প্রকার ও কি </a:t>
            </a:r>
            <a:r>
              <a:rPr lang="bn-BD" sz="54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  <a:sym typeface="Wingdings 2"/>
              </a:rPr>
              <a:t>কি 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 2"/>
              </a:rPr>
              <a:t>। </a:t>
            </a:r>
          </a:p>
          <a:p>
            <a:pPr marL="285750" indent="-285750">
              <a:buFont typeface="Wingdings 2"/>
              <a:buChar char="?"/>
            </a:pPr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bn-BD" sz="5400" dirty="0" smtClean="0">
                <a:solidFill>
                  <a:srgbClr val="3D9B3F"/>
                </a:solidFill>
                <a:latin typeface="NikoshBAN" pitchFamily="2" charset="0"/>
                <a:cs typeface="NikoshBAN" pitchFamily="2" charset="0"/>
                <a:sym typeface="Wingdings 2"/>
              </a:rPr>
              <a:t>মাল্টিমিডিয়া কাকে বলে।</a:t>
            </a:r>
          </a:p>
        </p:txBody>
      </p:sp>
    </p:spTree>
    <p:extLst>
      <p:ext uri="{BB962C8B-B14F-4D97-AF65-F5344CB8AC3E}">
        <p14:creationId xmlns:p14="http://schemas.microsoft.com/office/powerpoint/2010/main" val="120545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084786"/>
            <a:ext cx="7924800" cy="2585323"/>
          </a:xfrm>
          <a:prstGeom prst="rect">
            <a:avLst/>
          </a:prstGeom>
          <a:solidFill>
            <a:srgbClr val="CC00CC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 ইন্টারনেট ও মাল্টিমিডিয়া সংযোগ করতে বিভিন্ন যন্ত্রপাতির তালিকা তৈরী কর। 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19200" y="685800"/>
            <a:ext cx="6934200" cy="2362200"/>
          </a:xfrm>
          <a:prstGeom prst="ellipse">
            <a:avLst/>
          </a:prstGeom>
          <a:solidFill>
            <a:srgbClr val="956B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বাড়ীর কাজ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3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627620" cy="1402080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1841652"/>
            <a:ext cx="7627620" cy="49461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83324" y="498144"/>
            <a:ext cx="7627620" cy="1325880"/>
          </a:xfrm>
          <a:prstGeom prst="roundRect">
            <a:avLst/>
          </a:prstGeom>
          <a:solidFill>
            <a:srgbClr val="8F5D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6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76909"/>
            <a:ext cx="747522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7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2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78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9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615</TotalTime>
  <Words>155</Words>
  <Application>Microsoft Office PowerPoint</Application>
  <PresentationFormat>On-screen Show (4:3)</PresentationFormat>
  <Paragraphs>51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Garamond</vt:lpstr>
      <vt:lpstr>Mongolian Baiti</vt:lpstr>
      <vt:lpstr>NikoshBAN</vt:lpstr>
      <vt:lpstr>NikoshLightBAN</vt:lpstr>
      <vt:lpstr>SutonnyMJ</vt:lpstr>
      <vt:lpstr>Vrinda</vt:lpstr>
      <vt:lpstr>Wingdings 2</vt:lpstr>
      <vt:lpstr>Organic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MD. MASUD RANA</dc:creator>
  <cp:lastModifiedBy>Alamin</cp:lastModifiedBy>
  <cp:revision>180</cp:revision>
  <dcterms:created xsi:type="dcterms:W3CDTF">2006-08-16T00:00:00Z</dcterms:created>
  <dcterms:modified xsi:type="dcterms:W3CDTF">2014-01-22T03:39:12Z</dcterms:modified>
</cp:coreProperties>
</file>